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1198" r:id="rId7"/>
    <p:sldId id="260" r:id="rId8"/>
    <p:sldId id="261" r:id="rId9"/>
    <p:sldId id="262" r:id="rId10"/>
  </p:sldIdLst>
  <p:sldSz cx="10080625" cy="567055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46" d="100"/>
          <a:sy n="146" d="100"/>
        </p:scale>
        <p:origin x="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95339-769F-AA40-BBEE-6FB0D9925AD9}" type="datetimeFigureOut">
              <a:rPr lang="de-DE" smtClean="0"/>
              <a:t>13.01.23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619EE-C05E-774C-94D0-6BAB3102C0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43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BA2A92-81B6-0202-0689-0635F03CB4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0FDD37-3B2E-1A40-AE91-3B03EFD98CE8}" type="slidenum">
              <a:rPr lang="zh-CN" altLang="en-US"/>
              <a:pPr/>
              <a:t>5</a:t>
            </a:fld>
            <a:endParaRPr lang="en-US" altLang="zh-CN"/>
          </a:p>
        </p:txBody>
      </p:sp>
      <p:sp>
        <p:nvSpPr>
          <p:cNvPr id="3648514" name="Rectangle 2">
            <a:extLst>
              <a:ext uri="{FF2B5EF4-FFF2-40B4-BE49-F238E27FC236}">
                <a16:creationId xmlns:a16="http://schemas.microsoft.com/office/drawing/2014/main" id="{A18CD9C1-5F9D-8C5D-4EFA-5E8E5470B9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87450" y="708025"/>
            <a:ext cx="4716463" cy="3536950"/>
          </a:xfrm>
          <a:ln/>
        </p:spPr>
      </p:sp>
      <p:sp>
        <p:nvSpPr>
          <p:cNvPr id="3648515" name="Rectangle 3">
            <a:extLst>
              <a:ext uri="{FF2B5EF4-FFF2-40B4-BE49-F238E27FC236}">
                <a16:creationId xmlns:a16="http://schemas.microsoft.com/office/drawing/2014/main" id="{9D11E277-5A46-B492-A056-BA6789F41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563" y="4479925"/>
            <a:ext cx="5197475" cy="4241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/>
          <p:nvPr/>
        </p:nvPicPr>
        <p:blipFill>
          <a:blip r:embed="rId14"/>
          <a:stretch/>
        </p:blipFill>
        <p:spPr>
          <a:xfrm>
            <a:off x="-12600" y="-23760"/>
            <a:ext cx="10103040" cy="51912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9509760" y="5303520"/>
            <a:ext cx="997200" cy="33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323403B4-D272-40B3-AF5C-6F50BBCB921A}" type="slidenum">
              <a:rPr lang="en-US" sz="1400" b="0" strike="noStrike" spc="-1">
                <a:solidFill>
                  <a:srgbClr val="999999"/>
                </a:solidFill>
                <a:latin typeface="Arial"/>
                <a:ea typeface="DejaVu Sans"/>
              </a:rPr>
              <a:t>‹Nr.›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" name="CustomShape 2"/>
          <p:cNvSpPr/>
          <p:nvPr/>
        </p:nvSpPr>
        <p:spPr>
          <a:xfrm>
            <a:off x="58320" y="5303520"/>
            <a:ext cx="164520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999999"/>
                </a:solidFill>
                <a:latin typeface="Arial"/>
                <a:ea typeface="DejaVu Sans"/>
              </a:rPr>
              <a:t>ET TdoL 2023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/>
          <p:cNvPicPr/>
          <p:nvPr/>
        </p:nvPicPr>
        <p:blipFill>
          <a:blip r:embed="rId14"/>
          <a:stretch/>
        </p:blipFill>
        <p:spPr>
          <a:xfrm>
            <a:off x="-12600" y="-23760"/>
            <a:ext cx="10103040" cy="51912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44" name="CustomShape 3"/>
          <p:cNvSpPr/>
          <p:nvPr/>
        </p:nvSpPr>
        <p:spPr>
          <a:xfrm>
            <a:off x="9509760" y="5303520"/>
            <a:ext cx="997200" cy="33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89A5A2CF-BF19-405D-BB28-6AEF15BEBC91}" type="slidenum">
              <a:rPr lang="en-US" sz="1400" b="0" strike="noStrike" spc="-1">
                <a:solidFill>
                  <a:srgbClr val="999999"/>
                </a:solidFill>
                <a:latin typeface="Arial"/>
                <a:ea typeface="DejaVu Sans"/>
              </a:rPr>
              <a:t>‹Nr.›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5" name="CustomShape 4"/>
          <p:cNvSpPr/>
          <p:nvPr/>
        </p:nvSpPr>
        <p:spPr>
          <a:xfrm>
            <a:off x="58320" y="5303520"/>
            <a:ext cx="164520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999999"/>
                </a:solidFill>
                <a:latin typeface="Arial"/>
                <a:ea typeface="DejaVu Sans"/>
              </a:rPr>
              <a:t>ET TdoL 2023</a:t>
            </a:r>
            <a:endParaRPr lang="en-US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hysik.uni-kiel.de/de/institute/ieap/et/et-bachelor-projects.pdf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fik 81"/>
          <p:cNvPicPr/>
          <p:nvPr/>
        </p:nvPicPr>
        <p:blipFill>
          <a:blip r:embed="rId2"/>
          <a:stretch/>
        </p:blipFill>
        <p:spPr>
          <a:xfrm>
            <a:off x="360" y="706680"/>
            <a:ext cx="10080360" cy="425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0" y="0"/>
            <a:ext cx="10078560" cy="57585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" name="Grafik 83"/>
          <p:cNvPicPr/>
          <p:nvPr/>
        </p:nvPicPr>
        <p:blipFill>
          <a:blip r:embed="rId2"/>
          <a:srcRect l="1483" t="1252" r="1076" b="1076"/>
          <a:stretch/>
        </p:blipFill>
        <p:spPr>
          <a:xfrm>
            <a:off x="1008000" y="180360"/>
            <a:ext cx="7918200" cy="5614200"/>
          </a:xfrm>
          <a:prstGeom prst="rect">
            <a:avLst/>
          </a:prstGeom>
          <a:ln>
            <a:noFill/>
          </a:ln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0255C64-0BD3-6CFB-B4D1-8CD3FFC3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5" y="4546544"/>
            <a:ext cx="861950" cy="11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 3">
            <a:extLst>
              <a:ext uri="{FF2B5EF4-FFF2-40B4-BE49-F238E27FC236}">
                <a16:creationId xmlns:a16="http://schemas.microsoft.com/office/drawing/2014/main" id="{6486FCB9-8798-369F-8BCA-DCDB646A4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46" y="4650376"/>
            <a:ext cx="1561028" cy="104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fik 84"/>
          <p:cNvPicPr/>
          <p:nvPr/>
        </p:nvPicPr>
        <p:blipFill>
          <a:blip r:embed="rId2"/>
          <a:stretch/>
        </p:blipFill>
        <p:spPr>
          <a:xfrm>
            <a:off x="-25200" y="488160"/>
            <a:ext cx="6489360" cy="486936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6488280" y="649440"/>
            <a:ext cx="3518280" cy="467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Verständnis der Teilchenpopulationen in der Heliosphäre: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Hardware</a:t>
            </a: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Bereitstellung Daten</a:t>
            </a: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Analyse der Daten</a:t>
            </a: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Interpretation Daten</a:t>
            </a: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Simulation</a:t>
            </a: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Konzepte/Theorien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rafik 86"/>
          <p:cNvPicPr/>
          <p:nvPr/>
        </p:nvPicPr>
        <p:blipFill>
          <a:blip r:embed="rId2"/>
          <a:stretch/>
        </p:blipFill>
        <p:spPr>
          <a:xfrm>
            <a:off x="0" y="1116000"/>
            <a:ext cx="2734920" cy="3868920"/>
          </a:xfrm>
          <a:prstGeom prst="rect">
            <a:avLst/>
          </a:prstGeom>
          <a:ln>
            <a:noFill/>
          </a:ln>
        </p:spPr>
      </p:pic>
      <p:pic>
        <p:nvPicPr>
          <p:cNvPr id="88" name="Grafik 87"/>
          <p:cNvPicPr/>
          <p:nvPr/>
        </p:nvPicPr>
        <p:blipFill>
          <a:blip r:embed="rId3"/>
          <a:stretch/>
        </p:blipFill>
        <p:spPr>
          <a:xfrm>
            <a:off x="2722680" y="1116000"/>
            <a:ext cx="3264120" cy="3868920"/>
          </a:xfrm>
          <a:prstGeom prst="rect">
            <a:avLst/>
          </a:prstGeom>
          <a:ln>
            <a:noFill/>
          </a:ln>
        </p:spPr>
      </p:pic>
      <p:pic>
        <p:nvPicPr>
          <p:cNvPr id="89" name="Grafik 88"/>
          <p:cNvPicPr/>
          <p:nvPr/>
        </p:nvPicPr>
        <p:blipFill>
          <a:blip r:embed="rId4"/>
          <a:srcRect l="5544" t="7564" r="5176"/>
          <a:stretch/>
        </p:blipFill>
        <p:spPr>
          <a:xfrm>
            <a:off x="5976000" y="1843560"/>
            <a:ext cx="4102560" cy="3138480"/>
          </a:xfrm>
          <a:prstGeom prst="rect">
            <a:avLst/>
          </a:prstGeom>
          <a:ln>
            <a:noFill/>
          </a:ln>
        </p:spPr>
      </p:pic>
      <p:sp>
        <p:nvSpPr>
          <p:cNvPr id="90" name="TextShape 1"/>
          <p:cNvSpPr txBox="1"/>
          <p:nvPr/>
        </p:nvSpPr>
        <p:spPr>
          <a:xfrm>
            <a:off x="1272240" y="5039280"/>
            <a:ext cx="75369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>
                <a:latin typeface="Arial"/>
                <a:hlinkClick r:id="rId5"/>
              </a:rPr>
              <a:t>https://www.physik.uni-kiel.de/de/institute/ieap/et/et-bachelor-projects.pdf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7490" name="Picture 2">
            <a:extLst>
              <a:ext uri="{FF2B5EF4-FFF2-40B4-BE49-F238E27FC236}">
                <a16:creationId xmlns:a16="http://schemas.microsoft.com/office/drawing/2014/main" id="{55C5FE63-0F25-EFDC-6734-E139F9BD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" y="583670"/>
            <a:ext cx="6252754" cy="468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7491" name="Rectangle 3">
            <a:extLst>
              <a:ext uri="{FF2B5EF4-FFF2-40B4-BE49-F238E27FC236}">
                <a16:creationId xmlns:a16="http://schemas.microsoft.com/office/drawing/2014/main" id="{AF1FCDDE-8DC2-4B68-E4E0-7994E62EE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8932" y="3040045"/>
            <a:ext cx="309780" cy="332094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488"/>
          </a:p>
        </p:txBody>
      </p:sp>
      <p:sp>
        <p:nvSpPr>
          <p:cNvPr id="3647492" name="Text Box 4">
            <a:extLst>
              <a:ext uri="{FF2B5EF4-FFF2-40B4-BE49-F238E27FC236}">
                <a16:creationId xmlns:a16="http://schemas.microsoft.com/office/drawing/2014/main" id="{C0CE1AC8-9C4E-0B4F-A293-51DE04C43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19" y="2835275"/>
            <a:ext cx="449783" cy="22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329" tIns="21664" rIns="43329" bIns="21664">
            <a:spAutoFit/>
          </a:bodyPr>
          <a:lstStyle>
            <a:lvl1pPr defTabSz="523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61938" defTabSz="523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523875" defTabSz="523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785813" defTabSz="523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049338" defTabSz="523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506538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963738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420938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878138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zh-CN" sz="1158" dirty="0">
                <a:solidFill>
                  <a:srgbClr val="FF0000"/>
                </a:solidFill>
                <a:latin typeface="Arial Black" panose="020B0604020202020204" pitchFamily="34" charset="0"/>
              </a:rPr>
              <a:t>AMS</a:t>
            </a:r>
          </a:p>
        </p:txBody>
      </p:sp>
      <p:sp>
        <p:nvSpPr>
          <p:cNvPr id="3647495" name="Text Box 7">
            <a:extLst>
              <a:ext uri="{FF2B5EF4-FFF2-40B4-BE49-F238E27FC236}">
                <a16:creationId xmlns:a16="http://schemas.microsoft.com/office/drawing/2014/main" id="{25153A24-F4A0-2D9E-0171-B7CBD82E1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5" y="766976"/>
            <a:ext cx="6252755" cy="74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9500" tIns="24750" rIns="49500" bIns="24750"/>
          <a:lstStyle>
            <a:lvl1pPr defTabSz="5984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00038" defTabSz="5984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598488" defTabSz="5984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898525" defTabSz="5984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96975" defTabSz="5984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654175" defTabSz="598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111375" defTabSz="598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68575" defTabSz="598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025775" defTabSz="598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n-US" altLang="zh-CN" sz="2315" i="1" dirty="0">
                <a:solidFill>
                  <a:srgbClr val="FFCC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Alpha Magnetic Spectrometer Experiment (AMS)</a:t>
            </a:r>
            <a:r>
              <a:rPr lang="en-US" altLang="zh-CN" sz="1985" i="1" dirty="0">
                <a:solidFill>
                  <a:srgbClr val="FFCC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ctr">
              <a:lnSpc>
                <a:spcPct val="75000"/>
              </a:lnSpc>
            </a:pPr>
            <a:endParaRPr lang="zh-CN" altLang="en-US" sz="1985" i="1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FE10057F-9976-D239-6DF9-14347B0CD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30" y="721059"/>
            <a:ext cx="2778125" cy="45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216000" y="648000"/>
            <a:ext cx="5326560" cy="178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BSc-Arbeiten in der Extraterrestrik:</a:t>
            </a: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Hardware (Laborarbeiten)</a:t>
            </a: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Datenanalyse (PC)</a:t>
            </a:r>
            <a:endParaRPr lang="en-US" sz="24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Theorie/Simulationen (PC)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1656000" y="2305440"/>
            <a:ext cx="403056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Betreuung durch erfahrene Postdocs und Doktoranden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3348000" y="3277440"/>
            <a:ext cx="424656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1 - 2 Präsentationen in der Abteilung: „Qualitätskontrolle“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94" name="CustomShape 4"/>
          <p:cNvSpPr/>
          <p:nvPr/>
        </p:nvSpPr>
        <p:spPr>
          <a:xfrm>
            <a:off x="5472000" y="4285440"/>
            <a:ext cx="403056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Abgabe der schriftlichen Ausarbeitung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95" name="Grafik 94"/>
          <p:cNvPicPr/>
          <p:nvPr/>
        </p:nvPicPr>
        <p:blipFill>
          <a:blip r:embed="rId2"/>
          <a:stretch/>
        </p:blipFill>
        <p:spPr>
          <a:xfrm>
            <a:off x="5694840" y="527040"/>
            <a:ext cx="4386240" cy="185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-109440" y="514080"/>
            <a:ext cx="774000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Ablauf Tag des offenen Labors bei den ETs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144000" y="1038600"/>
            <a:ext cx="9548640" cy="426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Stationen zu ca. 10 Minuten bieten Gelegenheiten für Fragen zu den Gebieten: </a:t>
            </a:r>
            <a:endParaRPr lang="en-US" sz="2400" b="0" strike="noStrike" spc="-1"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Erfahrungsberichte von BSc/MSc-StudentInnen: Ls11/403</a:t>
            </a:r>
            <a:endParaRPr lang="en-US" sz="2400" b="0" strike="noStrike" spc="-1"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Laborarbeiten: Elektroniklabor Ls11/516</a:t>
            </a:r>
            <a:endParaRPr lang="en-US" sz="2400" b="0" strike="noStrike" spc="-1"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Datenauswertung &amp; Simulationen von/an unseren Instrumenten: Ls11/503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rafik 97"/>
          <p:cNvPicPr/>
          <p:nvPr/>
        </p:nvPicPr>
        <p:blipFill>
          <a:blip r:embed="rId2"/>
          <a:stretch/>
        </p:blipFill>
        <p:spPr>
          <a:xfrm>
            <a:off x="2554560" y="933840"/>
            <a:ext cx="4095360" cy="4095360"/>
          </a:xfrm>
          <a:prstGeom prst="rect">
            <a:avLst/>
          </a:prstGeom>
          <a:ln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214560" y="514080"/>
            <a:ext cx="9802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Wir bieten eine Vielzahl von möglichen Arbeiten an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89280" y="927720"/>
            <a:ext cx="9589680" cy="136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Eine Liste mit vielen möglichen Themen finden Sie hier: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01" name="TextShape 3"/>
          <p:cNvSpPr txBox="1"/>
          <p:nvPr/>
        </p:nvSpPr>
        <p:spPr>
          <a:xfrm>
            <a:off x="182880" y="4613760"/>
            <a:ext cx="9692640" cy="770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400" b="0" strike="noStrike" spc="-1">
                <a:latin typeface="Arial"/>
              </a:rPr>
              <a:t>… sollten Sie gar eine eigene Idee verfolgen wollen, sprechen Sie uns gerne an.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</Words>
  <Application>Microsoft Macintosh PowerPoint</Application>
  <PresentationFormat>Benutzerdefiniert</PresentationFormat>
  <Paragraphs>27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Calibri</vt:lpstr>
      <vt:lpstr>Symbol</vt:lpstr>
      <vt:lpstr>Times New Roman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Robert Wimmer</dc:creator>
  <dc:description/>
  <cp:lastModifiedBy>Bernd Heber</cp:lastModifiedBy>
  <cp:revision>13</cp:revision>
  <dcterms:created xsi:type="dcterms:W3CDTF">2021-01-14T19:49:56Z</dcterms:created>
  <dcterms:modified xsi:type="dcterms:W3CDTF">2023-01-13T12:34:20Z</dcterms:modified>
  <dc:language>de-DE</dc:language>
</cp:coreProperties>
</file>